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正文级别 1</a:t>
            </a:r>
            <a:endParaRPr sz="2800"/>
          </a:p>
          <a:p>
            <a:pPr lvl="1">
              <a:defRPr sz="1800"/>
            </a:pPr>
            <a:r>
              <a:rPr sz="2800"/>
              <a:t>正文级别 2</a:t>
            </a:r>
            <a:endParaRPr sz="2800"/>
          </a:p>
          <a:p>
            <a:pPr lvl="2">
              <a:defRPr sz="1800"/>
            </a:pPr>
            <a:r>
              <a:rPr sz="2800"/>
              <a:t>正文级别 3</a:t>
            </a:r>
            <a:endParaRPr sz="2800"/>
          </a:p>
          <a:p>
            <a:pPr lvl="3">
              <a:defRPr sz="1800"/>
            </a:pPr>
            <a:r>
              <a:rPr sz="2800"/>
              <a:t>正文级别 4</a:t>
            </a:r>
            <a:endParaRPr sz="2800"/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正文级别 1</a:t>
            </a:r>
            <a:endParaRPr sz="3600"/>
          </a:p>
          <a:p>
            <a:pPr lvl="1">
              <a:defRPr sz="1800"/>
            </a:pPr>
            <a:r>
              <a:rPr sz="3600"/>
              <a:t>正文级别 2</a:t>
            </a:r>
            <a:endParaRPr sz="3600"/>
          </a:p>
          <a:p>
            <a:pPr lvl="2">
              <a:defRPr sz="1800"/>
            </a:pPr>
            <a:r>
              <a:rPr sz="3600"/>
              <a:t>正文级别 3</a:t>
            </a:r>
            <a:endParaRPr sz="3600"/>
          </a:p>
          <a:p>
            <a:pPr lvl="3">
              <a:defRPr sz="1800"/>
            </a:pPr>
            <a:r>
              <a:rPr sz="3600"/>
              <a:t>正文级别 4</a:t>
            </a:r>
            <a:endParaRPr sz="3600"/>
          </a:p>
          <a:p>
            <a:pPr lvl="4">
              <a:defRPr sz="1800"/>
            </a:pPr>
            <a:r>
              <a:rPr sz="36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254347"/>
            <a:ext cx="61266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49107" y="127347"/>
            <a:ext cx="61266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battlefiel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2100" y="3009900"/>
            <a:ext cx="25400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4539614" y="5707437"/>
            <a:ext cx="420497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10000"/>
              <a:t>VentHub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0"/>
            <a:ext cx="61266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558185" y="521740"/>
            <a:ext cx="244012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Screens</a:t>
            </a:r>
          </a:p>
        </p:txBody>
      </p:sp>
      <p:pic>
        <p:nvPicPr>
          <p:cNvPr id="96" name="屏幕快照 2015-04-01 下午11.06.3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899" y="1416184"/>
            <a:ext cx="3454166" cy="5551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屏幕快照 2015-04-01 下午11.08.1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6879" y="1416184"/>
            <a:ext cx="3454166" cy="5551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屏幕快照 2015-04-02 上午8.18.0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1278" y="1416184"/>
            <a:ext cx="3454166" cy="5551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45708" y="1710611"/>
            <a:ext cx="2440128" cy="4536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552" y="1941571"/>
            <a:ext cx="9522986" cy="373274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055345" y="521740"/>
            <a:ext cx="144580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Code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-101600"/>
            <a:ext cx="6126634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287313" y="521740"/>
            <a:ext cx="298187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Next Step</a:t>
            </a:r>
          </a:p>
        </p:txBody>
      </p:sp>
      <p:sp>
        <p:nvSpPr>
          <p:cNvPr id="106" name="Shape 106"/>
          <p:cNvSpPr/>
          <p:nvPr/>
        </p:nvSpPr>
        <p:spPr>
          <a:xfrm>
            <a:off x="1655394" y="2217173"/>
            <a:ext cx="9694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Implement other functionalities in the menu bar</a:t>
            </a:r>
          </a:p>
        </p:txBody>
      </p:sp>
      <p:sp>
        <p:nvSpPr>
          <p:cNvPr id="107" name="Shape 107"/>
          <p:cNvSpPr/>
          <p:nvPr/>
        </p:nvSpPr>
        <p:spPr>
          <a:xfrm>
            <a:off x="1654104" y="4787341"/>
            <a:ext cx="44343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Release to the public</a:t>
            </a:r>
          </a:p>
        </p:txBody>
      </p:sp>
      <p:sp>
        <p:nvSpPr>
          <p:cNvPr id="108" name="Shape 108"/>
          <p:cNvSpPr/>
          <p:nvPr/>
        </p:nvSpPr>
        <p:spPr>
          <a:xfrm>
            <a:off x="1646802" y="3502257"/>
            <a:ext cx="46369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Make it better in detail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254347"/>
            <a:ext cx="61266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49107" y="127347"/>
            <a:ext cx="61266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battlefiel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2100" y="3009900"/>
            <a:ext cx="25400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4539614" y="5707437"/>
            <a:ext cx="420497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10000"/>
              <a:t>VentHub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48055" y="459337"/>
            <a:ext cx="241015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Purpose</a:t>
            </a:r>
          </a:p>
        </p:txBody>
      </p:sp>
      <p:sp>
        <p:nvSpPr>
          <p:cNvPr id="38" name="Shape 38"/>
          <p:cNvSpPr/>
          <p:nvPr/>
        </p:nvSpPr>
        <p:spPr>
          <a:xfrm>
            <a:off x="920389" y="1885000"/>
            <a:ext cx="11164022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600"/>
              <a:t>You can share your experience to the public, therefore, other people could get lesson from your experience.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Or you could also lay bare the truth about some department, or some matters.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Or you maybe want to put your experience on a popular position thus everyone could see it and give pressure to related departments, and appeal to solve the problems. Now.. you have VentHub, which provide a way to you to express your feelings to the public!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0"/>
            <a:ext cx="61266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471969" y="459337"/>
            <a:ext cx="276232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Audience</a:t>
            </a:r>
          </a:p>
        </p:txBody>
      </p:sp>
      <p:sp>
        <p:nvSpPr>
          <p:cNvPr id="42" name="Shape 42"/>
          <p:cNvSpPr/>
          <p:nvPr/>
        </p:nvSpPr>
        <p:spPr>
          <a:xfrm>
            <a:off x="1240175" y="2368549"/>
            <a:ext cx="10524451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600"/>
              <a:t>This application is oriented to the students, teachers and staffs in BJTU, who want to vent via internet.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Age: 16-50</a:t>
            </a:r>
            <a:endParaRPr sz="3600"/>
          </a:p>
          <a:p>
            <a:pPr lvl="0" algn="l">
              <a:defRPr sz="1800"/>
            </a:pPr>
            <a:endParaRPr sz="3600"/>
          </a:p>
          <a:p>
            <a:pPr lvl="0" algn="l">
              <a:defRPr sz="1800"/>
            </a:pPr>
            <a:r>
              <a:rPr sz="3600"/>
              <a:t>Needs: Someone who wants to express inner dissatisfaction, and remind related departments of some matters.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05" y="1248969"/>
            <a:ext cx="4101442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9246" y="1267883"/>
            <a:ext cx="4446307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9405" y="1267883"/>
            <a:ext cx="3482780" cy="3694993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314308" y="133895"/>
            <a:ext cx="417625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User scenario</a:t>
            </a:r>
          </a:p>
        </p:txBody>
      </p:sp>
      <p:pic>
        <p:nvPicPr>
          <p:cNvPr id="4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283" y="4983547"/>
            <a:ext cx="4056740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屏幕快照 2015-04-02 上午8.15.3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52886" y="770202"/>
            <a:ext cx="4942804" cy="7944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屏幕快照 2015-04-01 下午11.04.07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59453" y="745929"/>
            <a:ext cx="4973007" cy="799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9236" y="1210984"/>
            <a:ext cx="3482780" cy="6475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" grpId="2"/>
      <p:bldP build="whole" bldLvl="1" animBg="1" rev="0" advAuto="0" spid="48" grpId="4"/>
      <p:bldP build="whole" bldLvl="1" animBg="1" rev="0" advAuto="0" spid="44" grpId="1"/>
      <p:bldP build="whole" bldLvl="1" animBg="1" rev="0" advAuto="0" spid="49" grpId="6"/>
      <p:bldP build="whole" bldLvl="1" animBg="1" rev="0" advAuto="0" spid="51" grpId="5"/>
      <p:bldP build="whole" bldLvl="1" animBg="1" rev="0" advAuto="0" spid="50" grpId="7"/>
      <p:bldP build="whole" bldLvl="1" animBg="1" rev="0" advAuto="0" spid="46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05" y="1248969"/>
            <a:ext cx="4101442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9246" y="1267883"/>
            <a:ext cx="4446307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9405" y="1267883"/>
            <a:ext cx="3482780" cy="369499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314308" y="133895"/>
            <a:ext cx="417625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User scenario</a:t>
            </a:r>
          </a:p>
        </p:txBody>
      </p:sp>
      <p:pic>
        <p:nvPicPr>
          <p:cNvPr id="5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283" y="4983547"/>
            <a:ext cx="4056740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57165" y="4983547"/>
            <a:ext cx="4256422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20709" y="4936783"/>
            <a:ext cx="3396800" cy="369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26983" y="1193357"/>
            <a:ext cx="3716787" cy="691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26983" y="1174697"/>
            <a:ext cx="3837940" cy="713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2"/>
      <p:bldP build="whole" bldLvl="1" animBg="1" rev="0" advAuto="0" spid="60" grpId="3"/>
      <p:bldP build="whole" bldLvl="1" animBg="1" rev="0" advAuto="0" spid="61" grpId="5"/>
      <p:bldP build="whole" bldLvl="1" animBg="1" rev="0" advAuto="0" spid="58" grpId="1"/>
      <p:bldP build="whole" bldLvl="1" animBg="1" rev="0" advAuto="0" spid="59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04" y="1269928"/>
            <a:ext cx="3839353" cy="4027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4597" y="1269928"/>
            <a:ext cx="4000175" cy="4027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64739" y="1150168"/>
            <a:ext cx="3727229" cy="412461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488880" y="334531"/>
            <a:ext cx="417625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User scenario</a:t>
            </a:r>
          </a:p>
        </p:txBody>
      </p:sp>
      <p:pic>
        <p:nvPicPr>
          <p:cNvPr id="6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6700" y="848536"/>
            <a:ext cx="3288037" cy="61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屏幕快照 2015-04-01 下午11.03.5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0571" y="474190"/>
            <a:ext cx="4660391" cy="7490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5"/>
      <p:bldP build="whole" bldLvl="1" animBg="1" rev="0" advAuto="0" spid="68" grpId="4"/>
      <p:bldP build="whole" bldLvl="1" animBg="1" rev="0" advAuto="0" spid="64" grpId="2"/>
      <p:bldP build="whole" bldLvl="1" animBg="1" rev="0" advAuto="0" spid="65" grpId="3"/>
      <p:bldP build="whole" bldLvl="1" animBg="1" rev="0" advAuto="0" spid="6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04" y="1269928"/>
            <a:ext cx="3839353" cy="4027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4597" y="1269928"/>
            <a:ext cx="4000175" cy="4027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64739" y="1150168"/>
            <a:ext cx="3727229" cy="412461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488880" y="334531"/>
            <a:ext cx="417625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User scenario</a:t>
            </a:r>
          </a:p>
        </p:txBody>
      </p:sp>
      <p:pic>
        <p:nvPicPr>
          <p:cNvPr id="7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2812" y="5318218"/>
            <a:ext cx="3727229" cy="383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68117" y="5318218"/>
            <a:ext cx="3622519" cy="389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08712" y="5318218"/>
            <a:ext cx="3567747" cy="389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45416" y="988890"/>
            <a:ext cx="3466533" cy="644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48572" y="988890"/>
            <a:ext cx="3466533" cy="644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79289" y="808264"/>
            <a:ext cx="4000175" cy="743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xi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" grpId="7"/>
      <p:bldP build="whole" bldLvl="1" animBg="1" rev="0" advAuto="0" spid="74" grpId="1"/>
      <p:bldP build="whole" bldLvl="1" animBg="1" rev="0" advAuto="0" spid="75" grpId="4"/>
      <p:bldP build="whole" bldLvl="1" animBg="1" rev="0" advAuto="0" spid="77" grpId="5"/>
      <p:bldP build="whole" bldLvl="1" animBg="1" rev="0" advAuto="0" spid="77" grpId="6"/>
      <p:bldP build="whole" bldLvl="1" animBg="1" rev="0" advAuto="0" spid="79" grpId="8"/>
      <p:bldP build="whole" bldLvl="1" animBg="1" rev="0" advAuto="0" spid="78" grpId="2"/>
      <p:bldP build="whole" bldLvl="1" animBg="1" rev="0" advAuto="0" spid="78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12700"/>
            <a:ext cx="6126634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屏幕快照 2015-04-01 下午11.03.5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6812" y="2138513"/>
            <a:ext cx="3407250" cy="547657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558185" y="521740"/>
            <a:ext cx="244012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Screens</a:t>
            </a:r>
          </a:p>
        </p:txBody>
      </p:sp>
      <p:pic>
        <p:nvPicPr>
          <p:cNvPr id="84" name="屏幕快照 2015-04-02 上午8.15.3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5433" y="2138513"/>
            <a:ext cx="3407250" cy="5476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屏幕快照 2015-04-02 上午8.15.4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4054" y="2138513"/>
            <a:ext cx="3407249" cy="5476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xixi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76107" y="0"/>
            <a:ext cx="6126634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558185" y="521740"/>
            <a:ext cx="244012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lvl="0">
              <a:defRPr sz="1800"/>
            </a:pPr>
            <a:r>
              <a:rPr sz="5900"/>
              <a:t>Screens</a:t>
            </a:r>
          </a:p>
        </p:txBody>
      </p:sp>
      <p:pic>
        <p:nvPicPr>
          <p:cNvPr id="89" name="屏幕快照 2015-04-01 下午11.04.0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499" y="2275925"/>
            <a:ext cx="3468787" cy="5575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屏幕快照 2015-04-01 下午11.04.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4079" y="2287676"/>
            <a:ext cx="3454166" cy="5551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屏幕快照 2015-04-01 下午11.04.4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4756" y="2287676"/>
            <a:ext cx="3454165" cy="5551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屏幕快照 2015-04-01 下午11.04.5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20603" y="2287676"/>
            <a:ext cx="3454166" cy="5551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